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82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0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5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9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4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2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6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7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1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8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7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37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F0"/>
                </a:solidFill>
              </a:rPr>
              <a:t>Fascism: Mussolini and Hitler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2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How is Fascism like Communism?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One Party Rule</a:t>
            </a:r>
          </a:p>
          <a:p>
            <a:r>
              <a:rPr lang="en-US" dirty="0"/>
              <a:t>No Democracy</a:t>
            </a:r>
          </a:p>
          <a:p>
            <a:r>
              <a:rPr lang="en-US" dirty="0"/>
              <a:t>No Individual Rights</a:t>
            </a:r>
          </a:p>
          <a:p>
            <a:r>
              <a:rPr lang="en-US" dirty="0"/>
              <a:t>Supremacy of the State</a:t>
            </a:r>
          </a:p>
          <a:p>
            <a:r>
              <a:rPr lang="en-US" dirty="0"/>
              <a:t>Use of Propaganda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71" y="1600200"/>
            <a:ext cx="30032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9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Fascism different from Communism?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Communists wanted a classless society</a:t>
            </a:r>
          </a:p>
          <a:p>
            <a:r>
              <a:rPr lang="en-US" dirty="0"/>
              <a:t>Communism was international—wanted to unite all countries</a:t>
            </a:r>
          </a:p>
          <a:p>
            <a:r>
              <a:rPr lang="en-US" dirty="0"/>
              <a:t>Communists hated fascists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Fascists felt classes were important and served a purpose</a:t>
            </a:r>
          </a:p>
          <a:p>
            <a:r>
              <a:rPr lang="en-US" dirty="0"/>
              <a:t>Fascists were extremely nationalistic </a:t>
            </a:r>
          </a:p>
          <a:p>
            <a:r>
              <a:rPr lang="en-US" dirty="0"/>
              <a:t>Fascists hated Communists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00B0F0"/>
                </a:solidFill>
              </a:rPr>
              <a:t>Mussolini</a:t>
            </a:r>
            <a:endParaRPr lang="en-US" sz="13800" dirty="0">
              <a:solidFill>
                <a:srgbClr val="00B0F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038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62375"/>
            <a:ext cx="3810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8545"/>
            <a:ext cx="2186853" cy="227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5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Benito Mussolini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Italy after WWI-high unemployment, rising inflation, and fear of a communists revolution</a:t>
            </a:r>
          </a:p>
          <a:p>
            <a:r>
              <a:rPr lang="en-US" dirty="0"/>
              <a:t>Mussolini promised to rescue Italy by rebuilding the armed forces</a:t>
            </a:r>
          </a:p>
          <a:p>
            <a:r>
              <a:rPr lang="en-US" dirty="0"/>
              <a:t>October of 1922-Fascists marched on Rome and demanded King Victor Emmanuel III put Mussolini in charge of the government</a:t>
            </a:r>
          </a:p>
          <a:p>
            <a:r>
              <a:rPr lang="en-US" dirty="0"/>
              <a:t>Called Il Duce- The Leader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Duce—The Leader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24000"/>
            <a:ext cx="31432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Fascism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political movement</a:t>
            </a:r>
          </a:p>
          <a:p>
            <a:r>
              <a:rPr lang="en-US" dirty="0" smtClean="0"/>
              <a:t>Emphasized loyalty to the state and obedience to the leader</a:t>
            </a:r>
          </a:p>
          <a:p>
            <a:r>
              <a:rPr lang="en-US" dirty="0" smtClean="0"/>
              <a:t>Promised to revive the economy, punish those responsible for hard times and restore the national pride</a:t>
            </a:r>
          </a:p>
          <a:p>
            <a:r>
              <a:rPr lang="en-US" dirty="0" smtClean="0"/>
              <a:t>Does not have a clear program (like communism)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Fascist Ideas</a:t>
            </a:r>
            <a:endParaRPr lang="en-US" sz="11500" dirty="0">
              <a:solidFill>
                <a:srgbClr val="00B0F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1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Extreme Nationalism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3999"/>
            <a:ext cx="4310062" cy="499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8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Nations Must Struggle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362325" cy="490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46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Loyalty to One Ruler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Calling people to support Hitler in building a new world by purchasing German-made products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3535"/>
          <a:stretch/>
        </p:blipFill>
        <p:spPr bwMode="auto">
          <a:xfrm>
            <a:off x="4800600" y="1600200"/>
            <a:ext cx="358832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6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Uniforms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100387" cy="32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0575"/>
            <a:ext cx="2066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4" y="2285999"/>
            <a:ext cx="3400425" cy="404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Salutes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346745" cy="329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64" y="41148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01472"/>
            <a:ext cx="4124768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68" y="3809999"/>
            <a:ext cx="1752600" cy="283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Mass Rallies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1908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18" y="1868632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7" b="17552"/>
          <a:stretch/>
        </p:blipFill>
        <p:spPr bwMode="auto">
          <a:xfrm>
            <a:off x="2181225" y="3826111"/>
            <a:ext cx="2933700" cy="304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1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188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Fascism: Mussolini and Hitler</vt:lpstr>
      <vt:lpstr>Fascism</vt:lpstr>
      <vt:lpstr>Fascist Ideas</vt:lpstr>
      <vt:lpstr>Extreme Nationalism</vt:lpstr>
      <vt:lpstr>Nations Must Struggle</vt:lpstr>
      <vt:lpstr>Loyalty to One Ruler</vt:lpstr>
      <vt:lpstr>Uniforms</vt:lpstr>
      <vt:lpstr>Salutes</vt:lpstr>
      <vt:lpstr>Mass Rallies</vt:lpstr>
      <vt:lpstr>How is Fascism like Communism?</vt:lpstr>
      <vt:lpstr>How is Fascism different from Communism?</vt:lpstr>
      <vt:lpstr>Mussolini</vt:lpstr>
      <vt:lpstr>Benito Mussolini</vt:lpstr>
      <vt:lpstr>Il Duce—The Leader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Fascism: Mussolini and Hitler</dc:title>
  <dc:creator>meghanm</dc:creator>
  <cp:lastModifiedBy>MEGHAN MATTHEWS </cp:lastModifiedBy>
  <cp:revision>23</cp:revision>
  <dcterms:created xsi:type="dcterms:W3CDTF">2012-01-17T23:35:30Z</dcterms:created>
  <dcterms:modified xsi:type="dcterms:W3CDTF">2013-05-30T18:20:41Z</dcterms:modified>
</cp:coreProperties>
</file>